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0"/>
    <p:restoredTop sz="94613"/>
  </p:normalViewPr>
  <p:slideViewPr>
    <p:cSldViewPr snapToGrid="0" snapToObjects="1">
      <p:cViewPr varScale="1">
        <p:scale>
          <a:sx n="89" d="100"/>
          <a:sy n="89" d="100"/>
        </p:scale>
        <p:origin x="-846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63C31-F864-8649-9B8F-476979629589}" type="datetimeFigureOut">
              <a:rPr lang=""/>
              <a:pPr/>
              <a:t>10/22/2023</a:t>
            </a:fld>
            <a:endParaRPr lang="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86F81-E968-DF42-8ECC-B957D0DC477F}" type="slidenum">
              <a:rPr lang=""/>
              <a:pPr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xmlns="" val="196085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9398" y="3872752"/>
            <a:ext cx="3550023" cy="19389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Lecture Notes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</Words>
  <Application>Microsoft Office PowerPoint</Application>
  <PresentationFormat>On-screen Show (16:9)</PresentationFormat>
  <Paragraphs>20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Muhamad Usman</cp:lastModifiedBy>
  <cp:revision>3</cp:revision>
  <dcterms:created xsi:type="dcterms:W3CDTF">2022-10-10T06:30:09Z</dcterms:created>
  <dcterms:modified xsi:type="dcterms:W3CDTF">2023-10-22T16:05:48Z</dcterms:modified>
</cp:coreProperties>
</file>